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1pPr>
    <a:lvl2pPr marL="4572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2pPr>
    <a:lvl3pPr marL="9144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3pPr>
    <a:lvl4pPr marL="13716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4pPr>
    <a:lvl5pPr marL="18288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Img"/>
          </p:nvPr>
        </p:nvSpPr>
        <p:spPr bwMode="auto">
          <a:xfrm>
            <a:off x="0" y="-6624638"/>
            <a:ext cx="0" cy="1461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64" name="Rectangle 1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2588" cy="409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-9744075" y="-6624638"/>
            <a:ext cx="19489738" cy="14619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64175" cy="40020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-9744075" y="-6624638"/>
            <a:ext cx="19489738" cy="14619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64175" cy="40020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-9744075" y="-6624638"/>
            <a:ext cx="19489738" cy="14619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64175" cy="40020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-9744075" y="-6624638"/>
            <a:ext cx="19489738" cy="14619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64175" cy="40020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-9744075" y="-6624638"/>
            <a:ext cx="19489738" cy="14619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64175" cy="40020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-9744075" y="-6624638"/>
            <a:ext cx="19489738" cy="14619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64175" cy="40020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588B3D2-2880-4442-A962-E8F38303CE4D}" type="slidenum">
              <a:rPr lang="zh-CN" altLang="en-GB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5A116EF-219A-49CF-A0DC-69156B2F1F66}" type="slidenum">
              <a:rPr lang="zh-CN" altLang="en-GB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7638" y="609600"/>
            <a:ext cx="1936750" cy="5462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59438" cy="5462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2A57CB-A31E-4FD4-8715-362492B18EF2}" type="slidenum">
              <a:rPr lang="zh-CN" altLang="en-GB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22BF87-D9E9-4D96-A9D4-50E83A1DEDC4}" type="slidenum">
              <a:rPr lang="zh-CN" altLang="en-GB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585286-D53C-4131-B658-0D59233F4E69}" type="slidenum">
              <a:rPr lang="zh-CN" altLang="en-GB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97300" cy="4090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981200"/>
            <a:ext cx="3798888" cy="4090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5067421-0948-4C86-81D3-BECD94D9FA3F}" type="slidenum">
              <a:rPr lang="zh-CN" altLang="en-GB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EDA960-87F7-4722-AEDB-D38538D2DFF5}" type="slidenum">
              <a:rPr lang="zh-CN" altLang="en-GB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A0909D-05B9-49E5-9A04-77AA9F75947C}" type="slidenum">
              <a:rPr lang="zh-CN" altLang="en-GB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8639CE-4B9D-4C2A-9076-3D17D1687D83}" type="slidenum">
              <a:rPr lang="zh-CN" altLang="en-GB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06D201-AF6C-4A31-B19A-236583D82650}" type="slidenum">
              <a:rPr lang="zh-CN" altLang="en-GB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221BBD-BBBA-44AC-AD87-5B2A5EAD0B45}" type="slidenum">
              <a:rPr lang="zh-CN" altLang="en-GB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48588" cy="1119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48588" cy="409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outline text format</a:t>
            </a:r>
          </a:p>
          <a:p>
            <a:pPr lvl="1"/>
            <a:r>
              <a:rPr lang="en-GB" altLang="zh-CN" smtClean="0"/>
              <a:t>Second Outline Level</a:t>
            </a:r>
          </a:p>
          <a:p>
            <a:pPr lvl="2"/>
            <a:r>
              <a:rPr lang="en-GB" altLang="zh-CN" smtClean="0"/>
              <a:t>Third Outline Level</a:t>
            </a:r>
          </a:p>
          <a:p>
            <a:pPr lvl="3"/>
            <a:r>
              <a:rPr lang="en-GB" altLang="zh-CN" smtClean="0"/>
              <a:t>Fourth Outline Level</a:t>
            </a:r>
          </a:p>
          <a:p>
            <a:pPr lvl="4"/>
            <a:r>
              <a:rPr lang="en-GB" altLang="zh-CN" smtClean="0"/>
              <a:t>Fifth Outline Level</a:t>
            </a:r>
          </a:p>
          <a:p>
            <a:pPr lvl="4"/>
            <a:r>
              <a:rPr lang="en-GB" altLang="zh-CN" smtClean="0"/>
              <a:t>Sixth Outline Level</a:t>
            </a:r>
          </a:p>
          <a:p>
            <a:pPr lvl="4"/>
            <a:r>
              <a:rPr lang="en-GB" altLang="zh-CN" smtClean="0"/>
              <a:t>Seventh Outline Level</a:t>
            </a:r>
          </a:p>
          <a:p>
            <a:pPr lvl="4"/>
            <a:r>
              <a:rPr lang="en-GB" altLang="zh-CN" smtClean="0"/>
              <a:t>Eighth Outline Level</a:t>
            </a:r>
          </a:p>
          <a:p>
            <a:pPr lvl="4"/>
            <a:r>
              <a:rPr lang="en-GB" altLang="zh-CN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881188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ea typeface="宋体" charset="-122"/>
                <a:cs typeface="Lucida Sans Unicode" charset="0"/>
              </a:defRPr>
            </a:lvl1pPr>
          </a:lstStyle>
          <a:p>
            <a:endParaRPr lang="en-GB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71788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ea typeface="宋体" charset="-122"/>
                <a:cs typeface="Lucida Sans Unicode" charset="0"/>
              </a:defRPr>
            </a:lvl1pPr>
          </a:lstStyle>
          <a:p>
            <a:endParaRPr lang="en-GB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81188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ea typeface="宋体" charset="-122"/>
                <a:cs typeface="Lucida Sans Unicode" charset="0"/>
              </a:defRPr>
            </a:lvl1pPr>
          </a:lstStyle>
          <a:p>
            <a:fld id="{39BBE6D3-5A28-407E-A382-EFA6DB4FC986}" type="slidenum">
              <a:rPr lang="zh-CN" altLang="en-GB"/>
              <a:pPr/>
              <a:t>‹#›</a:t>
            </a:fld>
            <a:endParaRPr lang="en-GB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4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4318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2pPr>
      <a:lvl3pPr marL="6477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3pPr>
      <a:lvl4pPr marL="8636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4pPr>
      <a:lvl5pPr marL="10795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5pPr>
      <a:lvl6pPr marL="15367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6pPr>
      <a:lvl7pPr marL="19939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7pPr>
      <a:lvl8pPr marL="24511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8pPr>
      <a:lvl9pPr marL="29083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9pPr>
    </p:titleStyle>
    <p:bodyStyle>
      <a:lvl1pPr marL="319088" indent="-319088" algn="l" defTabSz="457200" rtl="0" eaLnBrk="0" fontAlgn="base" hangingPunct="0">
        <a:lnSpc>
          <a:spcPct val="47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19138" indent="-261938" algn="l" defTabSz="457200" rtl="0" eaLnBrk="0" fontAlgn="base" hangingPunct="0">
        <a:lnSpc>
          <a:spcPct val="47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lnSpc>
          <a:spcPct val="47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85763" y="241300"/>
            <a:ext cx="7543800" cy="58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>
                <a:solidFill>
                  <a:schemeClr val="tx1"/>
                </a:solidFill>
                <a:latin typeface="Arial" charset="0"/>
                <a:ea typeface="宋体" charset="-122"/>
              </a:rPr>
              <a:t>WONDERFUL WORDS OF LIFE !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33388" y="1071563"/>
            <a:ext cx="7772400" cy="4314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Sing them over again to me</a:t>
            </a:r>
          </a:p>
          <a:p>
            <a:pPr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Wonderful words of Life;</a:t>
            </a:r>
          </a:p>
          <a:p>
            <a:pPr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Let me more of their beauty see</a:t>
            </a:r>
          </a:p>
          <a:p>
            <a:pPr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Wonderful words of Life.</a:t>
            </a:r>
          </a:p>
          <a:p>
            <a:pPr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Words of life and beauty,</a:t>
            </a:r>
          </a:p>
          <a:p>
            <a:pPr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Teach me faith and duty;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408988" y="6280150"/>
            <a:ext cx="484187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>
                <a:solidFill>
                  <a:schemeClr val="tx1"/>
                </a:solidFill>
                <a:latin typeface="Arial" charset="0"/>
                <a:ea typeface="宋体" charset="-122"/>
              </a:rPr>
              <a:t>1\6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85763" y="241300"/>
            <a:ext cx="7543800" cy="58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>
                <a:solidFill>
                  <a:schemeClr val="tx1"/>
                </a:solidFill>
                <a:latin typeface="Arial" charset="0"/>
                <a:ea typeface="宋体" charset="-122"/>
              </a:rPr>
              <a:t>WONDERFUL WORDS OF LIFE !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33388" y="1071563"/>
            <a:ext cx="7772400" cy="3568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>
                <a:solidFill>
                  <a:schemeClr val="tx1"/>
                </a:solidFill>
                <a:latin typeface="Arial" charset="0"/>
                <a:ea typeface="宋体" charset="-122"/>
              </a:rPr>
              <a:t>Chorus:</a:t>
            </a:r>
          </a:p>
          <a:p>
            <a:pPr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Beautiful words, wonderful words,</a:t>
            </a:r>
          </a:p>
          <a:p>
            <a:pPr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Wonderful words of Life;</a:t>
            </a:r>
          </a:p>
          <a:p>
            <a:pPr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Beautiful words, wonderful words,</a:t>
            </a:r>
          </a:p>
          <a:p>
            <a:pPr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Wonderful words of Life!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408988" y="6280150"/>
            <a:ext cx="484187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>
                <a:solidFill>
                  <a:schemeClr val="tx1"/>
                </a:solidFill>
                <a:latin typeface="Arial" charset="0"/>
                <a:ea typeface="宋体" charset="-122"/>
              </a:rPr>
              <a:t>2\6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85763" y="241300"/>
            <a:ext cx="7543800" cy="58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>
                <a:solidFill>
                  <a:schemeClr val="tx1"/>
                </a:solidFill>
                <a:latin typeface="Arial" charset="0"/>
                <a:ea typeface="宋体" charset="-122"/>
              </a:rPr>
              <a:t>WONDERFUL WORDS OF LIFE !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33388" y="1071563"/>
            <a:ext cx="8170862" cy="4314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Christ, the blessed One, gives to all</a:t>
            </a:r>
          </a:p>
          <a:p>
            <a:pPr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Wonderful words of Life;</a:t>
            </a:r>
          </a:p>
          <a:p>
            <a:pPr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Sinner, list to the loving call</a:t>
            </a:r>
          </a:p>
          <a:p>
            <a:pPr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Wonderful words of Life.</a:t>
            </a:r>
          </a:p>
          <a:p>
            <a:pPr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All so freely given, </a:t>
            </a:r>
          </a:p>
          <a:p>
            <a:pPr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Wooing us to heaven: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408988" y="6280150"/>
            <a:ext cx="484187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>
                <a:solidFill>
                  <a:schemeClr val="tx1"/>
                </a:solidFill>
                <a:latin typeface="Arial" charset="0"/>
                <a:ea typeface="宋体" charset="-122"/>
              </a:rPr>
              <a:t>3\6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385763" y="241300"/>
            <a:ext cx="7543800" cy="58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>
                <a:solidFill>
                  <a:schemeClr val="tx1"/>
                </a:solidFill>
                <a:latin typeface="Arial" charset="0"/>
                <a:ea typeface="宋体" charset="-122"/>
              </a:rPr>
              <a:t>WONDERFUL WORDS OF LIFE !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33388" y="1071563"/>
            <a:ext cx="7772400" cy="3568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>
                <a:solidFill>
                  <a:schemeClr val="tx1"/>
                </a:solidFill>
                <a:latin typeface="Arial" charset="0"/>
                <a:ea typeface="宋体" charset="-122"/>
              </a:rPr>
              <a:t>Chorus:</a:t>
            </a:r>
          </a:p>
          <a:p>
            <a:pPr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Beautiful words, wonderful words,</a:t>
            </a:r>
          </a:p>
          <a:p>
            <a:pPr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Wonderful words of Life;</a:t>
            </a:r>
          </a:p>
          <a:p>
            <a:pPr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Beautiful words, wonderful words,</a:t>
            </a:r>
          </a:p>
          <a:p>
            <a:pPr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Wonderful words of Life.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408988" y="6280150"/>
            <a:ext cx="484187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>
                <a:solidFill>
                  <a:schemeClr val="tx1"/>
                </a:solidFill>
                <a:latin typeface="Arial" charset="0"/>
                <a:ea typeface="宋体" charset="-122"/>
              </a:rPr>
              <a:t>4\6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385763" y="241300"/>
            <a:ext cx="7543800" cy="58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>
                <a:solidFill>
                  <a:schemeClr val="tx1"/>
                </a:solidFill>
                <a:latin typeface="Arial" charset="0"/>
                <a:ea typeface="宋体" charset="-122"/>
              </a:rPr>
              <a:t>WONDERFUL WORDS OF LIFE !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33388" y="1071563"/>
            <a:ext cx="7772400" cy="4314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Sweetly echo the gospel call</a:t>
            </a:r>
          </a:p>
          <a:p>
            <a:pPr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Wonderful words of Life;</a:t>
            </a:r>
          </a:p>
          <a:p>
            <a:pPr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Offer pardon and peace to all</a:t>
            </a:r>
          </a:p>
          <a:p>
            <a:pPr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Wonderful words of Life.</a:t>
            </a:r>
          </a:p>
          <a:p>
            <a:pPr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Jesus, Only Saviour, </a:t>
            </a:r>
          </a:p>
          <a:p>
            <a:pPr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Sanctify forever;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408988" y="6280150"/>
            <a:ext cx="484187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>
                <a:solidFill>
                  <a:schemeClr val="tx1"/>
                </a:solidFill>
                <a:latin typeface="Arial" charset="0"/>
                <a:ea typeface="宋体" charset="-122"/>
              </a:rPr>
              <a:t>5\6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385763" y="241300"/>
            <a:ext cx="7543800" cy="58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>
                <a:solidFill>
                  <a:schemeClr val="tx1"/>
                </a:solidFill>
                <a:latin typeface="Arial" charset="0"/>
                <a:ea typeface="宋体" charset="-122"/>
              </a:rPr>
              <a:t>WONDERFUL WORDS OF LIFE !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33388" y="1071563"/>
            <a:ext cx="7772400" cy="3568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>
                <a:solidFill>
                  <a:schemeClr val="tx1"/>
                </a:solidFill>
                <a:latin typeface="Arial" charset="0"/>
                <a:ea typeface="宋体" charset="-122"/>
              </a:rPr>
              <a:t>Chorus:</a:t>
            </a:r>
          </a:p>
          <a:p>
            <a:pPr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Beautiful words,wonderful words,</a:t>
            </a:r>
          </a:p>
          <a:p>
            <a:pPr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Wonderful words of Life;</a:t>
            </a:r>
          </a:p>
          <a:p>
            <a:pPr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Beautiful words,wonderful words,</a:t>
            </a:r>
          </a:p>
          <a:p>
            <a:pPr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>
                <a:solidFill>
                  <a:schemeClr val="tx1"/>
                </a:solidFill>
                <a:latin typeface="Arial" charset="0"/>
                <a:ea typeface="宋体" charset="-122"/>
              </a:rPr>
              <a:t>Wonderful words of Life.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408988" y="6280150"/>
            <a:ext cx="484187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>
                <a:solidFill>
                  <a:schemeClr val="tx1"/>
                </a:solidFill>
                <a:latin typeface="Arial" charset="0"/>
                <a:ea typeface="宋体" charset="-122"/>
              </a:rPr>
              <a:t>6\6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MS Gothic" pitchFamily="49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204</Words>
  <Application>Microsoft Office PowerPoint</Application>
  <PresentationFormat>On-screen Show (4:3)</PresentationFormat>
  <Paragraphs>45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Times New Roman</vt:lpstr>
      <vt:lpstr>MS Gothic</vt:lpstr>
      <vt:lpstr>StarSymbol</vt:lpstr>
      <vt:lpstr>宋体</vt:lpstr>
      <vt:lpstr>Lucida Sans Unicode</vt:lpstr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Church Administrator</cp:lastModifiedBy>
  <cp:revision>4</cp:revision>
  <dcterms:modified xsi:type="dcterms:W3CDTF">2010-10-14T07:50:22Z</dcterms:modified>
</cp:coreProperties>
</file>