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GB"/>
    </a:defPPr>
    <a:lvl1pPr algn="l" defTabSz="457200" rtl="0" eaLnBrk="0" fontAlgn="base" hangingPunct="0">
      <a:lnSpc>
        <a:spcPct val="95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Times New Roman" pitchFamily="18" charset="0"/>
        <a:ea typeface="MS Gothic" pitchFamily="49" charset="-128"/>
        <a:cs typeface="+mn-cs"/>
      </a:defRPr>
    </a:lvl1pPr>
    <a:lvl2pPr marL="457200" algn="l" defTabSz="457200" rtl="0" eaLnBrk="0" fontAlgn="base" hangingPunct="0">
      <a:lnSpc>
        <a:spcPct val="95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Times New Roman" pitchFamily="18" charset="0"/>
        <a:ea typeface="MS Gothic" pitchFamily="49" charset="-128"/>
        <a:cs typeface="+mn-cs"/>
      </a:defRPr>
    </a:lvl2pPr>
    <a:lvl3pPr marL="914400" algn="l" defTabSz="457200" rtl="0" eaLnBrk="0" fontAlgn="base" hangingPunct="0">
      <a:lnSpc>
        <a:spcPct val="95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Times New Roman" pitchFamily="18" charset="0"/>
        <a:ea typeface="MS Gothic" pitchFamily="49" charset="-128"/>
        <a:cs typeface="+mn-cs"/>
      </a:defRPr>
    </a:lvl3pPr>
    <a:lvl4pPr marL="1371600" algn="l" defTabSz="457200" rtl="0" eaLnBrk="0" fontAlgn="base" hangingPunct="0">
      <a:lnSpc>
        <a:spcPct val="95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Times New Roman" pitchFamily="18" charset="0"/>
        <a:ea typeface="MS Gothic" pitchFamily="49" charset="-128"/>
        <a:cs typeface="+mn-cs"/>
      </a:defRPr>
    </a:lvl4pPr>
    <a:lvl5pPr marL="1828800" algn="l" defTabSz="457200" rtl="0" eaLnBrk="0" fontAlgn="base" hangingPunct="0">
      <a:lnSpc>
        <a:spcPct val="95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Times New Roman" pitchFamily="18" charset="0"/>
        <a:ea typeface="MS Gothic" pitchFamily="49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 pitchFamily="49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 pitchFamily="49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 pitchFamily="49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 pitchFamily="49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2" name="AutoShape 4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3" name="AutoShape 5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4" name="AutoShape 6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5" name="AutoShape 7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6" name="AutoShape 8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7" name="AutoShape 9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AutoShape 10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9" name="AutoShape 1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60" name="AutoShape 1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61" name="AutoShape 13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62" name="AutoShape 14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208" name="Rectangle 15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-6624638"/>
            <a:ext cx="0" cy="1461770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64" name="Rectangle 16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62588" cy="409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9744075" y="-6624638"/>
            <a:ext cx="19489738" cy="1461928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921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64175" cy="4002088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9744075" y="-6624638"/>
            <a:ext cx="19489738" cy="1461928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024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64175" cy="4002088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9744075" y="-6624638"/>
            <a:ext cx="19489738" cy="1461928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126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64175" cy="4002088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9744075" y="-6624638"/>
            <a:ext cx="19489738" cy="1461928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229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64175" cy="4002088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9744075" y="-6624638"/>
            <a:ext cx="19489738" cy="1461928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331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64175" cy="4002088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9744075" y="-6624638"/>
            <a:ext cx="19489738" cy="1461928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433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64175" cy="4002088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539C71-794E-44A4-9504-729B75512901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F0E44B-D97C-4CD2-8D9D-D8178C8EC4D1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97638" y="609600"/>
            <a:ext cx="1936750" cy="54625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59438" cy="54625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2877A8-15DC-43CF-B0DF-7E3A19B4148F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901082-ABF8-4296-B6D7-871AA2E32465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2F7D4A-2163-4AA6-B8A2-7769DD66A152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797300" cy="40909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5500" y="1981200"/>
            <a:ext cx="3798888" cy="40909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EC9FA8-7697-4C7F-8F35-BE066CDC0F28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0D9383-4C4C-44DA-B5F6-648D3B489DC7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2CFAC9-95D6-48B1-9E3F-E666B03E827B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9833CA-0D9A-4386-96C7-479DA5C709BC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2C40E4-F7AF-42E7-AD60-5AA36142805C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45939D-8150-422E-9A1E-E88E3A2F9C71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48588" cy="11191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zh-CN" smtClean="0"/>
              <a:t>Click to edit the title text format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48588" cy="409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zh-CN" smtClean="0"/>
              <a:t>Click to edit the outline text format</a:t>
            </a:r>
          </a:p>
          <a:p>
            <a:pPr lvl="1"/>
            <a:r>
              <a:rPr lang="en-GB" altLang="zh-CN" smtClean="0"/>
              <a:t>Second Outline Level</a:t>
            </a:r>
          </a:p>
          <a:p>
            <a:pPr lvl="2"/>
            <a:r>
              <a:rPr lang="en-GB" altLang="zh-CN" smtClean="0"/>
              <a:t>Third Outline Level</a:t>
            </a:r>
          </a:p>
          <a:p>
            <a:pPr lvl="3"/>
            <a:r>
              <a:rPr lang="en-GB" altLang="zh-CN" smtClean="0"/>
              <a:t>Fourth Outline Level</a:t>
            </a:r>
          </a:p>
          <a:p>
            <a:pPr lvl="4"/>
            <a:r>
              <a:rPr lang="en-GB" altLang="zh-CN" smtClean="0"/>
              <a:t>Fifth Outline Level</a:t>
            </a:r>
          </a:p>
          <a:p>
            <a:pPr lvl="4"/>
            <a:r>
              <a:rPr lang="en-GB" altLang="zh-CN" smtClean="0"/>
              <a:t>Sixth Outline Level</a:t>
            </a:r>
          </a:p>
          <a:p>
            <a:pPr lvl="4"/>
            <a:r>
              <a:rPr lang="en-GB" altLang="zh-CN" smtClean="0"/>
              <a:t>Seventh Outline Level</a:t>
            </a:r>
          </a:p>
          <a:p>
            <a:pPr lvl="4"/>
            <a:r>
              <a:rPr lang="en-GB" altLang="zh-CN" smtClean="0"/>
              <a:t>Eighth Outline Level</a:t>
            </a:r>
          </a:p>
          <a:p>
            <a:pPr lvl="4"/>
            <a:r>
              <a:rPr lang="en-GB" altLang="zh-CN" smtClean="0"/>
              <a:t>Ninth Outline Level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85800" y="6248400"/>
            <a:ext cx="1881188" cy="433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solidFill>
                  <a:srgbClr val="000000"/>
                </a:solidFill>
                <a:ea typeface="宋体" charset="-122"/>
                <a:cs typeface="Lucida Sans Unicode" pitchFamily="34" charset="0"/>
              </a:defRPr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8400"/>
            <a:ext cx="2871788" cy="433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solidFill>
                  <a:srgbClr val="000000"/>
                </a:solidFill>
                <a:ea typeface="宋体" charset="-122"/>
                <a:cs typeface="Lucida Sans Unicode" pitchFamily="34" charset="0"/>
              </a:defRPr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8400"/>
            <a:ext cx="1881188" cy="433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solidFill>
                  <a:srgbClr val="000000"/>
                </a:solidFill>
                <a:ea typeface="宋体" charset="-122"/>
                <a:cs typeface="Lucida Sans Unicode" pitchFamily="34" charset="0"/>
              </a:defRPr>
            </a:lvl1pPr>
          </a:lstStyle>
          <a:p>
            <a:pPr>
              <a:defRPr/>
            </a:pPr>
            <a:fld id="{2881D2C4-A5E8-45F8-948C-1E0BC498DCB1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lnSpc>
          <a:spcPct val="4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lnSpc>
          <a:spcPct val="4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8" charset="0"/>
          <a:ea typeface="MS Gothic" pitchFamily="49" charset="-128"/>
        </a:defRPr>
      </a:lvl2pPr>
      <a:lvl3pPr algn="ctr" defTabSz="457200" rtl="0" eaLnBrk="0" fontAlgn="base" hangingPunct="0">
        <a:lnSpc>
          <a:spcPct val="4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8" charset="0"/>
          <a:ea typeface="MS Gothic" pitchFamily="49" charset="-128"/>
        </a:defRPr>
      </a:lvl3pPr>
      <a:lvl4pPr algn="ctr" defTabSz="457200" rtl="0" eaLnBrk="0" fontAlgn="base" hangingPunct="0">
        <a:lnSpc>
          <a:spcPct val="4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8" charset="0"/>
          <a:ea typeface="MS Gothic" pitchFamily="49" charset="-128"/>
        </a:defRPr>
      </a:lvl4pPr>
      <a:lvl5pPr algn="ctr" defTabSz="457200" rtl="0" eaLnBrk="0" fontAlgn="base" hangingPunct="0">
        <a:lnSpc>
          <a:spcPct val="47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pitchFamily="18" charset="0"/>
          <a:ea typeface="MS Gothic" pitchFamily="49" charset="-128"/>
        </a:defRPr>
      </a:lvl5pPr>
      <a:lvl6pPr marL="1536700" indent="-215900" algn="l" defTabSz="457200" rtl="0" eaLnBrk="0" fontAlgn="base" hangingPunct="0"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4400">
          <a:solidFill>
            <a:srgbClr val="000000"/>
          </a:solidFill>
          <a:latin typeface="Times New Roman" pitchFamily="18" charset="0"/>
          <a:ea typeface="MS Gothic" pitchFamily="49" charset="-128"/>
        </a:defRPr>
      </a:lvl6pPr>
      <a:lvl7pPr marL="1993900" indent="-215900" algn="l" defTabSz="457200" rtl="0" eaLnBrk="0" fontAlgn="base" hangingPunct="0"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4400">
          <a:solidFill>
            <a:srgbClr val="000000"/>
          </a:solidFill>
          <a:latin typeface="Times New Roman" pitchFamily="18" charset="0"/>
          <a:ea typeface="MS Gothic" pitchFamily="49" charset="-128"/>
        </a:defRPr>
      </a:lvl7pPr>
      <a:lvl8pPr marL="2451100" indent="-215900" algn="l" defTabSz="457200" rtl="0" eaLnBrk="0" fontAlgn="base" hangingPunct="0"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4400">
          <a:solidFill>
            <a:srgbClr val="000000"/>
          </a:solidFill>
          <a:latin typeface="Times New Roman" pitchFamily="18" charset="0"/>
          <a:ea typeface="MS Gothic" pitchFamily="49" charset="-128"/>
        </a:defRPr>
      </a:lvl8pPr>
      <a:lvl9pPr marL="2908300" indent="-215900" algn="l" defTabSz="457200" rtl="0" eaLnBrk="0" fontAlgn="base" hangingPunct="0"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4400">
          <a:solidFill>
            <a:srgbClr val="000000"/>
          </a:solidFill>
          <a:latin typeface="Times New Roman" pitchFamily="18" charset="0"/>
          <a:ea typeface="MS Gothic" pitchFamily="49" charset="-128"/>
        </a:defRPr>
      </a:lvl9pPr>
    </p:titleStyle>
    <p:bodyStyle>
      <a:lvl1pPr marL="319088" indent="-319088" algn="l" defTabSz="457200" rtl="0" eaLnBrk="0" fontAlgn="base" hangingPunct="0">
        <a:lnSpc>
          <a:spcPct val="47000"/>
        </a:lnSpc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19138" indent="-261938" algn="l" defTabSz="457200" rtl="0" eaLnBrk="0" fontAlgn="base" hangingPunct="0">
        <a:lnSpc>
          <a:spcPct val="47000"/>
        </a:lnSpc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800">
          <a:solidFill>
            <a:srgbClr val="000000"/>
          </a:solidFill>
          <a:latin typeface="+mn-lt"/>
          <a:ea typeface="+mn-ea"/>
        </a:defRPr>
      </a:lvl2pPr>
      <a:lvl3pPr marL="1143000" indent="-228600" algn="l" defTabSz="457200" rtl="0" eaLnBrk="0" fontAlgn="base" hangingPunct="0">
        <a:lnSpc>
          <a:spcPct val="47000"/>
        </a:lnSpc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400">
          <a:solidFill>
            <a:srgbClr val="000000"/>
          </a:solidFill>
          <a:latin typeface="+mn-lt"/>
          <a:ea typeface="+mn-ea"/>
        </a:defRPr>
      </a:lvl3pPr>
      <a:lvl4pPr marL="1600200" indent="-228600" algn="l" defTabSz="457200" rtl="0" eaLnBrk="0" fontAlgn="base" hangingPunct="0">
        <a:lnSpc>
          <a:spcPct val="47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57200" rtl="0" eaLnBrk="0" fontAlgn="base" hangingPunct="0">
        <a:lnSpc>
          <a:spcPct val="47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57200" rtl="0" eaLnBrk="0" fontAlgn="base" hangingPunct="0">
        <a:lnSpc>
          <a:spcPct val="47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57200" rtl="0" eaLnBrk="0" fontAlgn="base" hangingPunct="0">
        <a:lnSpc>
          <a:spcPct val="47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57200" rtl="0" eaLnBrk="0" fontAlgn="base" hangingPunct="0">
        <a:lnSpc>
          <a:spcPct val="47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57200" rtl="0" eaLnBrk="0" fontAlgn="base" hangingPunct="0">
        <a:lnSpc>
          <a:spcPct val="47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1"/>
          <p:cNvSpPr txBox="1">
            <a:spLocks noChangeArrowheads="1"/>
          </p:cNvSpPr>
          <p:nvPr/>
        </p:nvSpPr>
        <p:spPr bwMode="auto">
          <a:xfrm>
            <a:off x="0" y="241300"/>
            <a:ext cx="9143999" cy="720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5000" rIns="90000" bIns="45000">
            <a:spAutoFit/>
          </a:bodyPr>
          <a:lstStyle/>
          <a:p>
            <a:pPr marL="274320"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4400" b="1" u="sng" dirty="0">
                <a:solidFill>
                  <a:schemeClr val="tx1"/>
                </a:solidFill>
                <a:latin typeface="Arial" charset="0"/>
                <a:ea typeface="宋体" charset="-122"/>
              </a:rPr>
              <a:t>CLOSE TO </a:t>
            </a:r>
            <a:r>
              <a:rPr lang="en-GB" altLang="zh-CN" sz="4400" b="1" u="sng" dirty="0" smtClean="0">
                <a:solidFill>
                  <a:schemeClr val="tx1"/>
                </a:solidFill>
                <a:latin typeface="Arial" charset="0"/>
                <a:ea typeface="宋体" charset="-122"/>
              </a:rPr>
              <a:t>THEE</a:t>
            </a:r>
            <a:endParaRPr lang="en-GB" altLang="zh-CN" sz="4400" b="1" u="sng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0" y="1071563"/>
            <a:ext cx="9144000" cy="4028047"/>
          </a:xfrm>
          <a:prstGeom prst="rect">
            <a:avLst/>
          </a:prstGeom>
          <a:solidFill>
            <a:schemeClr val="bg1">
              <a:alpha val="60000"/>
            </a:schemeClr>
          </a:solidFill>
          <a:ln w="9525">
            <a:noFill/>
            <a:round/>
            <a:headEnd/>
            <a:tailEnd/>
          </a:ln>
        </p:spPr>
        <p:txBody>
          <a:bodyPr wrap="square" lIns="90000" tIns="45000" rIns="90000" bIns="45000">
            <a:spAutoFit/>
          </a:bodyPr>
          <a:lstStyle/>
          <a:p>
            <a:pPr marL="274320">
              <a:lnSpc>
                <a:spcPct val="15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4400" dirty="0">
                <a:solidFill>
                  <a:schemeClr val="tx1"/>
                </a:solidFill>
                <a:latin typeface="Arial" charset="0"/>
                <a:ea typeface="宋体" charset="-122"/>
              </a:rPr>
              <a:t>Thou my everlasting portion,</a:t>
            </a:r>
          </a:p>
          <a:p>
            <a:pPr marL="274320">
              <a:lnSpc>
                <a:spcPct val="15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4400" dirty="0">
                <a:solidFill>
                  <a:schemeClr val="tx1"/>
                </a:solidFill>
                <a:latin typeface="Arial" charset="0"/>
                <a:ea typeface="宋体" charset="-122"/>
              </a:rPr>
              <a:t>More than friend or life to me;</a:t>
            </a:r>
          </a:p>
          <a:p>
            <a:pPr marL="274320">
              <a:lnSpc>
                <a:spcPct val="15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4400" dirty="0">
                <a:solidFill>
                  <a:schemeClr val="tx1"/>
                </a:solidFill>
                <a:latin typeface="Arial" charset="0"/>
                <a:ea typeface="宋体" charset="-122"/>
              </a:rPr>
              <a:t>All along my pilgrim journey,</a:t>
            </a:r>
          </a:p>
          <a:p>
            <a:pPr marL="274320">
              <a:lnSpc>
                <a:spcPct val="15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4400" dirty="0">
                <a:solidFill>
                  <a:schemeClr val="tx1"/>
                </a:solidFill>
                <a:latin typeface="Arial" charset="0"/>
                <a:ea typeface="宋体" charset="-122"/>
              </a:rPr>
              <a:t>Saviour, let me walk with Thee.</a:t>
            </a:r>
          </a:p>
        </p:txBody>
      </p:sp>
      <p:sp>
        <p:nvSpPr>
          <p:cNvPr id="2052" name="Text Box 3"/>
          <p:cNvSpPr txBox="1">
            <a:spLocks noChangeArrowheads="1"/>
          </p:cNvSpPr>
          <p:nvPr/>
        </p:nvSpPr>
        <p:spPr bwMode="auto">
          <a:xfrm>
            <a:off x="8408988" y="6316663"/>
            <a:ext cx="457200" cy="30555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>
            <a:spAutoFit/>
          </a:bodyPr>
          <a:lstStyle/>
          <a:p>
            <a:pPr algn="ctr"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1500" b="1" dirty="0">
                <a:latin typeface="Arial" charset="0"/>
                <a:ea typeface="宋体" charset="-122"/>
              </a:rPr>
              <a:t>1\6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2"/>
          <p:cNvSpPr txBox="1">
            <a:spLocks noChangeArrowheads="1"/>
          </p:cNvSpPr>
          <p:nvPr/>
        </p:nvSpPr>
        <p:spPr bwMode="auto">
          <a:xfrm>
            <a:off x="0" y="1071563"/>
            <a:ext cx="9144000" cy="4695216"/>
          </a:xfrm>
          <a:prstGeom prst="rect">
            <a:avLst/>
          </a:prstGeom>
          <a:solidFill>
            <a:schemeClr val="bg1">
              <a:alpha val="60000"/>
            </a:schemeClr>
          </a:solidFill>
          <a:ln w="9525">
            <a:noFill/>
            <a:round/>
            <a:headEnd/>
            <a:tailEnd/>
          </a:ln>
        </p:spPr>
        <p:txBody>
          <a:bodyPr wrap="square" lIns="90000" tIns="45000" rIns="90000" bIns="45000">
            <a:spAutoFit/>
          </a:bodyPr>
          <a:lstStyle/>
          <a:p>
            <a:pPr marL="274320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4400" b="1" u="sng" dirty="0">
                <a:solidFill>
                  <a:schemeClr val="tx1"/>
                </a:solidFill>
                <a:latin typeface="Arial" charset="0"/>
                <a:ea typeface="宋体" charset="-122"/>
              </a:rPr>
              <a:t>Chorus</a:t>
            </a:r>
            <a:r>
              <a:rPr lang="en-GB" altLang="zh-CN" sz="4400" b="1" dirty="0">
                <a:solidFill>
                  <a:schemeClr val="tx1"/>
                </a:solidFill>
                <a:latin typeface="Arial" charset="0"/>
                <a:ea typeface="宋体" charset="-122"/>
              </a:rPr>
              <a:t>:</a:t>
            </a:r>
          </a:p>
          <a:p>
            <a:pPr marL="274320">
              <a:lnSpc>
                <a:spcPct val="100000"/>
              </a:lnSpc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4400" dirty="0">
                <a:solidFill>
                  <a:schemeClr val="tx1"/>
                </a:solidFill>
                <a:latin typeface="Arial" charset="0"/>
                <a:ea typeface="宋体" charset="-122"/>
              </a:rPr>
              <a:t>Close to Thee, close to Thee,</a:t>
            </a:r>
          </a:p>
          <a:p>
            <a:pPr marL="274320">
              <a:lnSpc>
                <a:spcPct val="15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4400" dirty="0">
                <a:solidFill>
                  <a:schemeClr val="tx1"/>
                </a:solidFill>
                <a:latin typeface="Arial" charset="0"/>
                <a:ea typeface="宋体" charset="-122"/>
              </a:rPr>
              <a:t>Close to Thee, close to Thee,</a:t>
            </a:r>
          </a:p>
          <a:p>
            <a:pPr marL="274320">
              <a:lnSpc>
                <a:spcPct val="15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4400" dirty="0">
                <a:solidFill>
                  <a:schemeClr val="tx1"/>
                </a:solidFill>
                <a:latin typeface="Arial" charset="0"/>
                <a:ea typeface="宋体" charset="-122"/>
              </a:rPr>
              <a:t>All along my pilgrim journey,</a:t>
            </a:r>
          </a:p>
          <a:p>
            <a:pPr marL="274320">
              <a:lnSpc>
                <a:spcPct val="15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4400" dirty="0">
                <a:solidFill>
                  <a:schemeClr val="tx1"/>
                </a:solidFill>
                <a:latin typeface="Arial" charset="0"/>
                <a:ea typeface="宋体" charset="-122"/>
              </a:rPr>
              <a:t>Saviour, let me walk with Thee.</a:t>
            </a:r>
          </a:p>
        </p:txBody>
      </p:sp>
      <p:sp>
        <p:nvSpPr>
          <p:cNvPr id="3076" name="Text Box 3"/>
          <p:cNvSpPr txBox="1">
            <a:spLocks noChangeArrowheads="1"/>
          </p:cNvSpPr>
          <p:nvPr/>
        </p:nvSpPr>
        <p:spPr bwMode="auto">
          <a:xfrm>
            <a:off x="8408988" y="6316663"/>
            <a:ext cx="457200" cy="30555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>
            <a:spAutoFit/>
          </a:bodyPr>
          <a:lstStyle/>
          <a:p>
            <a:pPr algn="ctr"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1500" b="1" dirty="0">
                <a:latin typeface="Arial" charset="0"/>
                <a:ea typeface="宋体" charset="-122"/>
              </a:rPr>
              <a:t>2\6</a:t>
            </a:r>
          </a:p>
        </p:txBody>
      </p:sp>
      <p:sp>
        <p:nvSpPr>
          <p:cNvPr id="5" name="Text Box 1"/>
          <p:cNvSpPr txBox="1">
            <a:spLocks noChangeArrowheads="1"/>
          </p:cNvSpPr>
          <p:nvPr/>
        </p:nvSpPr>
        <p:spPr bwMode="auto">
          <a:xfrm>
            <a:off x="0" y="241300"/>
            <a:ext cx="9143999" cy="720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5000" rIns="90000" bIns="45000">
            <a:spAutoFit/>
          </a:bodyPr>
          <a:lstStyle/>
          <a:p>
            <a:pPr marL="274320"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4400" b="1" u="sng" dirty="0">
                <a:solidFill>
                  <a:schemeClr val="tx1"/>
                </a:solidFill>
                <a:latin typeface="Arial" charset="0"/>
                <a:ea typeface="宋体" charset="-122"/>
              </a:rPr>
              <a:t>CLOSE TO </a:t>
            </a:r>
            <a:r>
              <a:rPr lang="en-GB" altLang="zh-CN" sz="4400" b="1" u="sng" dirty="0" smtClean="0">
                <a:solidFill>
                  <a:schemeClr val="tx1"/>
                </a:solidFill>
                <a:latin typeface="Arial" charset="0"/>
                <a:ea typeface="宋体" charset="-122"/>
              </a:rPr>
              <a:t>THEE</a:t>
            </a:r>
            <a:endParaRPr lang="en-GB" altLang="zh-CN" sz="4400" b="1" u="sng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 Box 2"/>
          <p:cNvSpPr txBox="1">
            <a:spLocks noChangeArrowheads="1"/>
          </p:cNvSpPr>
          <p:nvPr/>
        </p:nvSpPr>
        <p:spPr bwMode="auto">
          <a:xfrm>
            <a:off x="0" y="1071563"/>
            <a:ext cx="9144000" cy="4028047"/>
          </a:xfrm>
          <a:prstGeom prst="rect">
            <a:avLst/>
          </a:prstGeom>
          <a:solidFill>
            <a:schemeClr val="bg1">
              <a:alpha val="60000"/>
            </a:schemeClr>
          </a:solidFill>
          <a:ln w="9525">
            <a:noFill/>
            <a:round/>
            <a:headEnd/>
            <a:tailEnd/>
          </a:ln>
        </p:spPr>
        <p:txBody>
          <a:bodyPr wrap="square" lIns="90000" tIns="45000" rIns="90000" bIns="45000">
            <a:spAutoFit/>
          </a:bodyPr>
          <a:lstStyle/>
          <a:p>
            <a:pPr marL="274320">
              <a:lnSpc>
                <a:spcPct val="15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4400" dirty="0">
                <a:solidFill>
                  <a:schemeClr val="tx1"/>
                </a:solidFill>
                <a:latin typeface="Arial" charset="0"/>
                <a:ea typeface="宋体" charset="-122"/>
              </a:rPr>
              <a:t>Not for ease or worldly pleasure,</a:t>
            </a:r>
          </a:p>
          <a:p>
            <a:pPr marL="274320">
              <a:lnSpc>
                <a:spcPct val="15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4400" dirty="0">
                <a:solidFill>
                  <a:schemeClr val="tx1"/>
                </a:solidFill>
                <a:latin typeface="Arial" charset="0"/>
                <a:ea typeface="宋体" charset="-122"/>
              </a:rPr>
              <a:t>Nor for fame my </a:t>
            </a:r>
            <a:r>
              <a:rPr lang="en-GB" altLang="zh-CN" sz="4400" dirty="0" err="1">
                <a:solidFill>
                  <a:schemeClr val="tx1"/>
                </a:solidFill>
                <a:latin typeface="Arial" charset="0"/>
                <a:ea typeface="宋体" charset="-122"/>
              </a:rPr>
              <a:t>pray’r</a:t>
            </a:r>
            <a:r>
              <a:rPr lang="en-GB" altLang="zh-CN" sz="4400" dirty="0">
                <a:solidFill>
                  <a:schemeClr val="tx1"/>
                </a:solidFill>
                <a:latin typeface="Arial" charset="0"/>
                <a:ea typeface="宋体" charset="-122"/>
              </a:rPr>
              <a:t> shall be;</a:t>
            </a:r>
          </a:p>
          <a:p>
            <a:pPr marL="274320">
              <a:lnSpc>
                <a:spcPct val="15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4400" dirty="0">
                <a:solidFill>
                  <a:schemeClr val="tx1"/>
                </a:solidFill>
                <a:latin typeface="Arial" charset="0"/>
                <a:ea typeface="宋体" charset="-122"/>
              </a:rPr>
              <a:t>Gladly will I toil and suffer,</a:t>
            </a:r>
          </a:p>
          <a:p>
            <a:pPr marL="274320">
              <a:lnSpc>
                <a:spcPct val="15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4400" dirty="0">
                <a:solidFill>
                  <a:schemeClr val="tx1"/>
                </a:solidFill>
                <a:latin typeface="Arial" charset="0"/>
                <a:ea typeface="宋体" charset="-122"/>
              </a:rPr>
              <a:t>Only let me walk with Thee.</a:t>
            </a:r>
          </a:p>
        </p:txBody>
      </p:sp>
      <p:sp>
        <p:nvSpPr>
          <p:cNvPr id="4100" name="Text Box 3"/>
          <p:cNvSpPr txBox="1">
            <a:spLocks noChangeArrowheads="1"/>
          </p:cNvSpPr>
          <p:nvPr/>
        </p:nvSpPr>
        <p:spPr bwMode="auto">
          <a:xfrm>
            <a:off x="8408988" y="6316663"/>
            <a:ext cx="457200" cy="30555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>
            <a:spAutoFit/>
          </a:bodyPr>
          <a:lstStyle/>
          <a:p>
            <a:pPr algn="ctr"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1500" b="1">
                <a:latin typeface="Arial" charset="0"/>
                <a:ea typeface="宋体" charset="-122"/>
              </a:rPr>
              <a:t>3\6</a:t>
            </a:r>
          </a:p>
        </p:txBody>
      </p:sp>
      <p:sp>
        <p:nvSpPr>
          <p:cNvPr id="5" name="Text Box 1"/>
          <p:cNvSpPr txBox="1">
            <a:spLocks noChangeArrowheads="1"/>
          </p:cNvSpPr>
          <p:nvPr/>
        </p:nvSpPr>
        <p:spPr bwMode="auto">
          <a:xfrm>
            <a:off x="0" y="241300"/>
            <a:ext cx="9143999" cy="720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5000" rIns="90000" bIns="45000">
            <a:spAutoFit/>
          </a:bodyPr>
          <a:lstStyle/>
          <a:p>
            <a:pPr marL="274320"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4400" b="1" u="sng" dirty="0">
                <a:solidFill>
                  <a:schemeClr val="tx1"/>
                </a:solidFill>
                <a:latin typeface="Arial" charset="0"/>
                <a:ea typeface="宋体" charset="-122"/>
              </a:rPr>
              <a:t>CLOSE TO </a:t>
            </a:r>
            <a:r>
              <a:rPr lang="en-GB" altLang="zh-CN" sz="4400" b="1" u="sng" dirty="0" smtClean="0">
                <a:solidFill>
                  <a:schemeClr val="tx1"/>
                </a:solidFill>
                <a:latin typeface="Arial" charset="0"/>
                <a:ea typeface="宋体" charset="-122"/>
              </a:rPr>
              <a:t>THEE</a:t>
            </a:r>
            <a:endParaRPr lang="en-GB" altLang="zh-CN" sz="4400" b="1" u="sng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 Box 3"/>
          <p:cNvSpPr txBox="1">
            <a:spLocks noChangeArrowheads="1"/>
          </p:cNvSpPr>
          <p:nvPr/>
        </p:nvSpPr>
        <p:spPr bwMode="auto">
          <a:xfrm>
            <a:off x="8408988" y="6316663"/>
            <a:ext cx="457200" cy="30555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>
            <a:spAutoFit/>
          </a:bodyPr>
          <a:lstStyle/>
          <a:p>
            <a:pPr algn="ctr"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1500" b="1" dirty="0">
                <a:latin typeface="Arial" charset="0"/>
                <a:ea typeface="宋体" charset="-122"/>
              </a:rPr>
              <a:t>4\6</a:t>
            </a:r>
          </a:p>
        </p:txBody>
      </p:sp>
      <p:sp>
        <p:nvSpPr>
          <p:cNvPr id="5" name="Text Box 1"/>
          <p:cNvSpPr txBox="1">
            <a:spLocks noChangeArrowheads="1"/>
          </p:cNvSpPr>
          <p:nvPr/>
        </p:nvSpPr>
        <p:spPr bwMode="auto">
          <a:xfrm>
            <a:off x="0" y="241300"/>
            <a:ext cx="9143999" cy="720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5000" rIns="90000" bIns="45000">
            <a:spAutoFit/>
          </a:bodyPr>
          <a:lstStyle/>
          <a:p>
            <a:pPr marL="274320"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4400" b="1" u="sng" dirty="0">
                <a:solidFill>
                  <a:schemeClr val="tx1"/>
                </a:solidFill>
                <a:latin typeface="Arial" charset="0"/>
                <a:ea typeface="宋体" charset="-122"/>
              </a:rPr>
              <a:t>CLOSE TO </a:t>
            </a:r>
            <a:r>
              <a:rPr lang="en-GB" altLang="zh-CN" sz="4400" b="1" u="sng" dirty="0" smtClean="0">
                <a:solidFill>
                  <a:schemeClr val="tx1"/>
                </a:solidFill>
                <a:latin typeface="Arial" charset="0"/>
                <a:ea typeface="宋体" charset="-122"/>
              </a:rPr>
              <a:t>THEE</a:t>
            </a:r>
            <a:endParaRPr lang="en-GB" altLang="zh-CN" sz="4400" b="1" u="sng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0" y="1071563"/>
            <a:ext cx="9144000" cy="4695216"/>
          </a:xfrm>
          <a:prstGeom prst="rect">
            <a:avLst/>
          </a:prstGeom>
          <a:solidFill>
            <a:schemeClr val="bg1">
              <a:alpha val="60000"/>
            </a:schemeClr>
          </a:solidFill>
          <a:ln w="9525">
            <a:noFill/>
            <a:round/>
            <a:headEnd/>
            <a:tailEnd/>
          </a:ln>
        </p:spPr>
        <p:txBody>
          <a:bodyPr wrap="square" lIns="90000" tIns="45000" rIns="90000" bIns="45000">
            <a:spAutoFit/>
          </a:bodyPr>
          <a:lstStyle/>
          <a:p>
            <a:pPr marL="274320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4400" b="1" u="sng" dirty="0">
                <a:solidFill>
                  <a:schemeClr val="tx1"/>
                </a:solidFill>
                <a:latin typeface="Arial" charset="0"/>
                <a:ea typeface="宋体" charset="-122"/>
              </a:rPr>
              <a:t>Chorus</a:t>
            </a:r>
            <a:r>
              <a:rPr lang="en-GB" altLang="zh-CN" sz="4400" b="1" dirty="0">
                <a:solidFill>
                  <a:schemeClr val="tx1"/>
                </a:solidFill>
                <a:latin typeface="Arial" charset="0"/>
                <a:ea typeface="宋体" charset="-122"/>
              </a:rPr>
              <a:t>:</a:t>
            </a:r>
          </a:p>
          <a:p>
            <a:pPr marL="274320">
              <a:lnSpc>
                <a:spcPct val="100000"/>
              </a:lnSpc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4400" dirty="0">
                <a:solidFill>
                  <a:schemeClr val="tx1"/>
                </a:solidFill>
                <a:latin typeface="Arial" charset="0"/>
                <a:ea typeface="宋体" charset="-122"/>
              </a:rPr>
              <a:t>Close to Thee, close to Thee,</a:t>
            </a:r>
          </a:p>
          <a:p>
            <a:pPr marL="274320">
              <a:lnSpc>
                <a:spcPct val="15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4400" dirty="0">
                <a:solidFill>
                  <a:schemeClr val="tx1"/>
                </a:solidFill>
                <a:latin typeface="Arial" charset="0"/>
                <a:ea typeface="宋体" charset="-122"/>
              </a:rPr>
              <a:t>Close to Thee, close to Thee,</a:t>
            </a:r>
          </a:p>
          <a:p>
            <a:pPr marL="274320">
              <a:lnSpc>
                <a:spcPct val="15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4400" dirty="0">
                <a:solidFill>
                  <a:schemeClr val="tx1"/>
                </a:solidFill>
                <a:latin typeface="Arial" charset="0"/>
                <a:ea typeface="宋体" charset="-122"/>
              </a:rPr>
              <a:t>All along my pilgrim journey,</a:t>
            </a:r>
          </a:p>
          <a:p>
            <a:pPr marL="274320">
              <a:lnSpc>
                <a:spcPct val="15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4400" dirty="0">
                <a:solidFill>
                  <a:schemeClr val="tx1"/>
                </a:solidFill>
                <a:latin typeface="Arial" charset="0"/>
                <a:ea typeface="宋体" charset="-122"/>
              </a:rPr>
              <a:t>Saviour, let me walk with Thee.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 Box 2"/>
          <p:cNvSpPr txBox="1">
            <a:spLocks noChangeArrowheads="1"/>
          </p:cNvSpPr>
          <p:nvPr/>
        </p:nvSpPr>
        <p:spPr bwMode="auto">
          <a:xfrm>
            <a:off x="0" y="1071563"/>
            <a:ext cx="9144000" cy="4028047"/>
          </a:xfrm>
          <a:prstGeom prst="rect">
            <a:avLst/>
          </a:prstGeom>
          <a:solidFill>
            <a:schemeClr val="bg1">
              <a:alpha val="60000"/>
            </a:schemeClr>
          </a:solidFill>
          <a:ln w="9525">
            <a:noFill/>
            <a:round/>
            <a:headEnd/>
            <a:tailEnd/>
          </a:ln>
        </p:spPr>
        <p:txBody>
          <a:bodyPr wrap="square" lIns="90000" tIns="45000" rIns="90000" bIns="45000">
            <a:spAutoFit/>
          </a:bodyPr>
          <a:lstStyle/>
          <a:p>
            <a:pPr marL="274320">
              <a:lnSpc>
                <a:spcPct val="15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4400" dirty="0">
                <a:solidFill>
                  <a:schemeClr val="tx1"/>
                </a:solidFill>
                <a:latin typeface="Arial" charset="0"/>
                <a:ea typeface="宋体" charset="-122"/>
              </a:rPr>
              <a:t>Lead me thru the vale of shadows, </a:t>
            </a:r>
          </a:p>
          <a:p>
            <a:pPr marL="274320">
              <a:lnSpc>
                <a:spcPct val="15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4400" dirty="0">
                <a:solidFill>
                  <a:schemeClr val="tx1"/>
                </a:solidFill>
                <a:latin typeface="Arial" charset="0"/>
                <a:ea typeface="宋体" charset="-122"/>
              </a:rPr>
              <a:t>Bear me o'er life's fitful sea;</a:t>
            </a:r>
          </a:p>
          <a:p>
            <a:pPr marL="274320">
              <a:lnSpc>
                <a:spcPct val="15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4400" dirty="0">
                <a:solidFill>
                  <a:schemeClr val="tx1"/>
                </a:solidFill>
                <a:latin typeface="Arial" charset="0"/>
                <a:ea typeface="宋体" charset="-122"/>
              </a:rPr>
              <a:t>Then the gate of life eternal,</a:t>
            </a:r>
          </a:p>
          <a:p>
            <a:pPr marL="274320">
              <a:lnSpc>
                <a:spcPct val="15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4400" dirty="0">
                <a:solidFill>
                  <a:schemeClr val="tx1"/>
                </a:solidFill>
                <a:latin typeface="Arial" charset="0"/>
                <a:ea typeface="宋体" charset="-122"/>
              </a:rPr>
              <a:t>May I enter, Lord, with Thee.</a:t>
            </a:r>
          </a:p>
        </p:txBody>
      </p:sp>
      <p:sp>
        <p:nvSpPr>
          <p:cNvPr id="6148" name="Text Box 3"/>
          <p:cNvSpPr txBox="1">
            <a:spLocks noChangeArrowheads="1"/>
          </p:cNvSpPr>
          <p:nvPr/>
        </p:nvSpPr>
        <p:spPr bwMode="auto">
          <a:xfrm>
            <a:off x="8408988" y="6316663"/>
            <a:ext cx="457200" cy="30555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>
            <a:spAutoFit/>
          </a:bodyPr>
          <a:lstStyle/>
          <a:p>
            <a:pPr algn="ctr"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1500" b="1" dirty="0">
                <a:latin typeface="Arial" charset="0"/>
                <a:ea typeface="宋体" charset="-122"/>
              </a:rPr>
              <a:t>5\6</a:t>
            </a:r>
          </a:p>
        </p:txBody>
      </p:sp>
      <p:sp>
        <p:nvSpPr>
          <p:cNvPr id="5" name="Text Box 1"/>
          <p:cNvSpPr txBox="1">
            <a:spLocks noChangeArrowheads="1"/>
          </p:cNvSpPr>
          <p:nvPr/>
        </p:nvSpPr>
        <p:spPr bwMode="auto">
          <a:xfrm>
            <a:off x="0" y="241300"/>
            <a:ext cx="9143999" cy="720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5000" rIns="90000" bIns="45000">
            <a:spAutoFit/>
          </a:bodyPr>
          <a:lstStyle/>
          <a:p>
            <a:pPr marL="274320"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4400" b="1" u="sng" dirty="0">
                <a:solidFill>
                  <a:schemeClr val="tx1"/>
                </a:solidFill>
                <a:latin typeface="Arial" charset="0"/>
                <a:ea typeface="宋体" charset="-122"/>
              </a:rPr>
              <a:t>CLOSE TO </a:t>
            </a:r>
            <a:r>
              <a:rPr lang="en-GB" altLang="zh-CN" sz="4400" b="1" u="sng" dirty="0" smtClean="0">
                <a:solidFill>
                  <a:schemeClr val="tx1"/>
                </a:solidFill>
                <a:latin typeface="Arial" charset="0"/>
                <a:ea typeface="宋体" charset="-122"/>
              </a:rPr>
              <a:t>THEE</a:t>
            </a:r>
            <a:endParaRPr lang="en-GB" altLang="zh-CN" sz="4400" b="1" u="sng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3"/>
          <p:cNvSpPr txBox="1">
            <a:spLocks noChangeArrowheads="1"/>
          </p:cNvSpPr>
          <p:nvPr/>
        </p:nvSpPr>
        <p:spPr bwMode="auto">
          <a:xfrm>
            <a:off x="8408988" y="6316663"/>
            <a:ext cx="457200" cy="30555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>
            <a:spAutoFit/>
          </a:bodyPr>
          <a:lstStyle/>
          <a:p>
            <a:pPr algn="ctr"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1500" b="1" dirty="0">
                <a:latin typeface="Arial" charset="0"/>
                <a:ea typeface="宋体" charset="-122"/>
              </a:rPr>
              <a:t>6\6</a:t>
            </a:r>
          </a:p>
        </p:txBody>
      </p:sp>
      <p:sp>
        <p:nvSpPr>
          <p:cNvPr id="5" name="Text Box 1"/>
          <p:cNvSpPr txBox="1">
            <a:spLocks noChangeArrowheads="1"/>
          </p:cNvSpPr>
          <p:nvPr/>
        </p:nvSpPr>
        <p:spPr bwMode="auto">
          <a:xfrm>
            <a:off x="0" y="241300"/>
            <a:ext cx="9143999" cy="720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5000" rIns="90000" bIns="45000">
            <a:spAutoFit/>
          </a:bodyPr>
          <a:lstStyle/>
          <a:p>
            <a:pPr marL="274320"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4400" b="1" u="sng" dirty="0">
                <a:solidFill>
                  <a:schemeClr val="tx1"/>
                </a:solidFill>
                <a:latin typeface="Arial" charset="0"/>
                <a:ea typeface="宋体" charset="-122"/>
              </a:rPr>
              <a:t>CLOSE TO </a:t>
            </a:r>
            <a:r>
              <a:rPr lang="en-GB" altLang="zh-CN" sz="4400" b="1" u="sng" dirty="0" smtClean="0">
                <a:solidFill>
                  <a:schemeClr val="tx1"/>
                </a:solidFill>
                <a:latin typeface="Arial" charset="0"/>
                <a:ea typeface="宋体" charset="-122"/>
              </a:rPr>
              <a:t>THEE</a:t>
            </a:r>
            <a:endParaRPr lang="en-GB" altLang="zh-CN" sz="4400" b="1" u="sng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0" y="1071563"/>
            <a:ext cx="9144000" cy="4695216"/>
          </a:xfrm>
          <a:prstGeom prst="rect">
            <a:avLst/>
          </a:prstGeom>
          <a:solidFill>
            <a:schemeClr val="bg1">
              <a:alpha val="60000"/>
            </a:schemeClr>
          </a:solidFill>
          <a:ln w="9525">
            <a:noFill/>
            <a:round/>
            <a:headEnd/>
            <a:tailEnd/>
          </a:ln>
        </p:spPr>
        <p:txBody>
          <a:bodyPr wrap="square" lIns="90000" tIns="45000" rIns="90000" bIns="45000">
            <a:spAutoFit/>
          </a:bodyPr>
          <a:lstStyle/>
          <a:p>
            <a:pPr marL="274320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4400" b="1" u="sng" dirty="0">
                <a:solidFill>
                  <a:schemeClr val="tx1"/>
                </a:solidFill>
                <a:latin typeface="Arial" charset="0"/>
                <a:ea typeface="宋体" charset="-122"/>
              </a:rPr>
              <a:t>Chorus</a:t>
            </a:r>
            <a:r>
              <a:rPr lang="en-GB" altLang="zh-CN" sz="4400" b="1" dirty="0">
                <a:solidFill>
                  <a:schemeClr val="tx1"/>
                </a:solidFill>
                <a:latin typeface="Arial" charset="0"/>
                <a:ea typeface="宋体" charset="-122"/>
              </a:rPr>
              <a:t>:</a:t>
            </a:r>
          </a:p>
          <a:p>
            <a:pPr marL="274320">
              <a:lnSpc>
                <a:spcPct val="100000"/>
              </a:lnSpc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4400" dirty="0">
                <a:solidFill>
                  <a:schemeClr val="tx1"/>
                </a:solidFill>
                <a:latin typeface="Arial" charset="0"/>
                <a:ea typeface="宋体" charset="-122"/>
              </a:rPr>
              <a:t>Close to Thee, close to Thee,</a:t>
            </a:r>
          </a:p>
          <a:p>
            <a:pPr marL="274320">
              <a:lnSpc>
                <a:spcPct val="15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4400" dirty="0">
                <a:solidFill>
                  <a:schemeClr val="tx1"/>
                </a:solidFill>
                <a:latin typeface="Arial" charset="0"/>
                <a:ea typeface="宋体" charset="-122"/>
              </a:rPr>
              <a:t>Close to Thee, close to Thee,</a:t>
            </a:r>
          </a:p>
          <a:p>
            <a:pPr marL="274320">
              <a:lnSpc>
                <a:spcPct val="15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4400" dirty="0">
                <a:solidFill>
                  <a:schemeClr val="tx1"/>
                </a:solidFill>
                <a:latin typeface="Arial" charset="0"/>
                <a:ea typeface="宋体" charset="-122"/>
              </a:rPr>
              <a:t>All along my pilgrim journey,</a:t>
            </a:r>
          </a:p>
          <a:p>
            <a:pPr marL="274320">
              <a:lnSpc>
                <a:spcPct val="15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sz="4400" dirty="0">
                <a:solidFill>
                  <a:schemeClr val="tx1"/>
                </a:solidFill>
                <a:latin typeface="Arial" charset="0"/>
                <a:ea typeface="宋体" charset="-122"/>
              </a:rPr>
              <a:t>Saviour, let me walk with Thee.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95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  <a:ea typeface="MS Gothic" pitchFamily="4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95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  <a:ea typeface="MS Gothic" pitchFamily="49" charset="-128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207</Words>
  <Application>Microsoft Office PowerPoint</Application>
  <PresentationFormat>On-screen Show (4:3)</PresentationFormat>
  <Paragraphs>39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Default Design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cp:lastModifiedBy>Church Administrator</cp:lastModifiedBy>
  <cp:revision>8</cp:revision>
  <dcterms:modified xsi:type="dcterms:W3CDTF">2011-02-10T03:38:04Z</dcterms:modified>
</cp:coreProperties>
</file>