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60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70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D146-4157-4FAA-B647-FEAE0CF58D5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F0DB3-260A-47E7-956B-554CEB8A438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B93E-2670-42AF-BFF5-9FD089F9A31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AA4E-974A-4FEE-AADD-D70E6E2DFFE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5B793-F518-4F40-BF39-A09F2D61FFC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BCC6B-4C06-4842-959B-67E022A8E06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3160-83A6-4F3A-994D-5F710AFDAE5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511F0-E09A-4857-8F9C-8452518D8EC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C6F8-28DE-49F8-B14C-DD3438A3D05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ABBFC-807C-41F2-B643-0496171D99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0F43-7367-4607-8560-467484F09F6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F6050F10-DD22-4D57-B46C-5F5711F4F4F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FFFF00"/>
                </a:solidFill>
                <a:latin typeface="Arial" charset="0"/>
                <a:ea typeface="宋体" charset="-122"/>
              </a:rPr>
              <a:t>HE GIVETH MORE GRACE !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44312"/>
            <a:ext cx="9144000" cy="396886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more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grace, 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the burdens grow greater;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sendeth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more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strength,</a:t>
            </a:r>
            <a:endParaRPr lang="en-GB" altLang="zh-CN" sz="3500" dirty="0">
              <a:solidFill>
                <a:schemeClr val="tx1"/>
              </a:solidFill>
              <a:latin typeface="Arial" charset="0"/>
              <a:ea typeface="宋体" charset="-122"/>
            </a:endParaRP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the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labors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increase. 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To added affliction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addeth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His mercy;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To multiplied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trials, His 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multiplied peace.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8374063" y="6292850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1\4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046054"/>
            <a:ext cx="9144000" cy="461519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love has no limit;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grace has no measure;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pow’r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has no boundary </a:t>
            </a:r>
            <a:endParaRPr lang="en-GB" altLang="zh-CN" sz="35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known 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unto men,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For out of His infinite riches in Jesus,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-eth, and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-eth,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 a-gain!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74063" y="6292850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2\4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FFFF00"/>
                </a:solidFill>
                <a:latin typeface="Arial" charset="0"/>
                <a:ea typeface="宋体" charset="-122"/>
              </a:rPr>
              <a:t>HE GIVETH MORE GRACE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1043592"/>
            <a:ext cx="9144000" cy="461519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we have exhausted 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Our store of endurance,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our strength has failed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Ere the day is half done. 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When we reach the end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Of our hoarded resources,</a:t>
            </a:r>
          </a:p>
          <a:p>
            <a:pPr marL="274320">
              <a:lnSpc>
                <a:spcPct val="12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Our Father’s full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giving is 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only begun.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74063" y="6292850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3\4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FFFF00"/>
                </a:solidFill>
                <a:latin typeface="Arial" charset="0"/>
                <a:ea typeface="宋体" charset="-122"/>
              </a:rPr>
              <a:t>HE GIVETH MORE GRACE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77025" y="7086600"/>
            <a:ext cx="180975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74063" y="6292850"/>
            <a:ext cx="4572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solidFill>
                  <a:schemeClr val="tx1"/>
                </a:solidFill>
                <a:latin typeface="Arial" charset="0"/>
                <a:ea typeface="宋体" charset="-122"/>
              </a:rPr>
              <a:t>4\4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0" y="241300"/>
            <a:ext cx="9144000" cy="591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rgbClr val="FFFF00"/>
                </a:solidFill>
                <a:latin typeface="Arial" charset="0"/>
                <a:ea typeface="宋体" charset="-122"/>
              </a:rPr>
              <a:t>HE GIVETH MORE GRACE 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046054"/>
            <a:ext cx="9144000" cy="4615194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35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love has no limit;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grace has no measure;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His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pow’r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 has no boundary </a:t>
            </a:r>
            <a:endParaRPr lang="en-GB" altLang="zh-CN" sz="350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known 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unto men,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For out of His infinite riches in Jesus,</a:t>
            </a:r>
          </a:p>
          <a:p>
            <a:pPr marL="274320">
              <a:lnSpc>
                <a:spcPct val="120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He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-eth, and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-eth, </a:t>
            </a:r>
            <a:r>
              <a:rPr lang="en-GB" altLang="zh-CN" sz="350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and </a:t>
            </a:r>
            <a:r>
              <a:rPr lang="en-GB" altLang="zh-CN" sz="35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giv</a:t>
            </a:r>
            <a:r>
              <a:rPr lang="en-GB" altLang="zh-CN" sz="3500" dirty="0">
                <a:solidFill>
                  <a:schemeClr val="tx1"/>
                </a:solidFill>
                <a:latin typeface="Arial" charset="0"/>
                <a:ea typeface="宋体" charset="-122"/>
              </a:rPr>
              <a:t>-eth a-gain!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184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10</cp:revision>
  <dcterms:modified xsi:type="dcterms:W3CDTF">2011-06-30T07:07:52Z</dcterms:modified>
</cp:coreProperties>
</file>